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268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269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AFE4F-939C-4029-BD24-6646C3BAF8BC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F5AC-EAC0-407A-9843-961E9E4659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AFE4F-939C-4029-BD24-6646C3BAF8BC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F5AC-EAC0-407A-9843-961E9E4659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AFE4F-939C-4029-BD24-6646C3BAF8BC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F5AC-EAC0-407A-9843-961E9E4659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AFE4F-939C-4029-BD24-6646C3BAF8BC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F5AC-EAC0-407A-9843-961E9E4659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AFE4F-939C-4029-BD24-6646C3BAF8BC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F5AC-EAC0-407A-9843-961E9E4659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AFE4F-939C-4029-BD24-6646C3BAF8BC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F5AC-EAC0-407A-9843-961E9E4659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AFE4F-939C-4029-BD24-6646C3BAF8BC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F5AC-EAC0-407A-9843-961E9E4659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AFE4F-939C-4029-BD24-6646C3BAF8BC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F5AC-EAC0-407A-9843-961E9E4659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AFE4F-939C-4029-BD24-6646C3BAF8BC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F5AC-EAC0-407A-9843-961E9E4659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AFE4F-939C-4029-BD24-6646C3BAF8BC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F5AC-EAC0-407A-9843-961E9E4659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AFE4F-939C-4029-BD24-6646C3BAF8BC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F5AC-EAC0-407A-9843-961E9E4659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AFE4F-939C-4029-BD24-6646C3BAF8BC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BF5AC-EAC0-407A-9843-961E9E4659E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4526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Greece </a:t>
            </a:r>
            <a:r>
              <a:rPr lang="en-US" sz="4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Runestones</a:t>
            </a:r>
            <a:endParaRPr lang="en-US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_792,_Ulund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viedo_-_San_Miguel_de_Lill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ujan_St-Nazaire_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nPedroNave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7463"/>
            <a:ext cx="9144000" cy="682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nta_Cristina_de_Len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_Gregory's_Minster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_Laurence_Bradford_0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00038" y="0"/>
            <a:ext cx="85439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_Peters_Barton-upon-Humber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_Saxon_church_at_Kirk_Hammerto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71475"/>
            <a:ext cx="9144000" cy="611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si_San_Juan_Bautista_de_Banos_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4313" y="0"/>
            <a:ext cx="87137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si_San_Pedro_de_la_Nave_e_chapiteau_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706438" y="0"/>
            <a:ext cx="77311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4526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Byzantine art</a:t>
            </a:r>
            <a:endParaRPr lang="en-US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iptych_Harbaville_Louvre_OA3247_n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28638" y="0"/>
            <a:ext cx="80851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damEve_IvoireConstantinopleMoyenAgeMuséeClun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63538"/>
            <a:ext cx="9144000" cy="613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nunc_capp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500188" y="0"/>
            <a:ext cx="61420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ostles_capp (Cappadocia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85813" y="0"/>
            <a:ext cx="75707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ianeConstantinopleMoyenAgeMuséeCluny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386138" y="0"/>
            <a:ext cx="23717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silica_of_Sant_Apollinar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silica_San_Marco_Venice_Mosaic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09563" y="0"/>
            <a:ext cx="85248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dM,_ditico_di_flavio_anastasio_probo,_51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38375" y="0"/>
            <a:ext cx="46656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_1016,_Fjuckby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24025" y="0"/>
            <a:ext cx="56943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dM,_dittico_di_teodoro_plisossenoi_soterico,_52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62125" y="0"/>
            <a:ext cx="56181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rmition_de_la_Vie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463675" y="0"/>
            <a:ext cx="62150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gia_Sophia_Interior_Virgin_200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norius_et_Galla_Placidi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384300" y="0"/>
            <a:ext cx="63754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tanbul.Hagia_Sophia07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93688"/>
            <a:ext cx="9144000" cy="6269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cinia_Eudoxi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104900" y="0"/>
            <a:ext cx="69326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gi_capp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66688"/>
            <a:ext cx="9144000" cy="6523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dallion_St_Demetrios_Louvre_OA645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ister_von_San_Vitale_in_Ravenna_00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65088"/>
            <a:ext cx="9144000" cy="6726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ister_von_San_Vitale_in_Ravenna_00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65325" y="0"/>
            <a:ext cx="52117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ö_163,_Ryckest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ister_von_San_Vitale_in_Ravenna_00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53975"/>
            <a:ext cx="9144000" cy="675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ister_von_San_Vitale_in_Ravenna_00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28813" y="0"/>
            <a:ext cx="52847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reale1(js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557213"/>
            <a:ext cx="9144000" cy="5741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reale_adam_entering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43125" y="0"/>
            <a:ext cx="48577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reale_adam_eva_meeting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61913"/>
            <a:ext cx="9144000" cy="673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reale_cain_and_abel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76463" y="0"/>
            <a:ext cx="47910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reale_creatio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90750" y="0"/>
            <a:ext cx="4762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reale_creation_Adam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36775" y="0"/>
            <a:ext cx="48704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reale_creation_earth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84400" y="0"/>
            <a:ext cx="47736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reale_creation_Ev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19075"/>
            <a:ext cx="9144000" cy="641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ö_165,_Grind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76475" y="0"/>
            <a:ext cx="45894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reale_god_resting_after_creatio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82813" y="0"/>
            <a:ext cx="47767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v_capp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62188" y="0"/>
            <a:ext cx="46180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ndentive_(San_Vitale_in_Ravenna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venna_BW_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00038"/>
            <a:ext cx="9144000" cy="6256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venna_BW_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venna-sanvitale0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n_Vitale_in_Ravenna_0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479550"/>
            <a:ext cx="9144000" cy="389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n_Vitale_Ravenna_Kuppe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nVitale0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nVitale1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_73,_Hägerstalund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nVitale2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odora_mosaik_ravenn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14313"/>
            <a:ext cx="9144000" cy="6427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4526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Metalwork and jewelry</a:t>
            </a:r>
            <a:endParaRPr lang="en-US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sigothic_buckle_MNMA_Cl887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4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8-05-17-SuttonHo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27263" y="0"/>
            <a:ext cx="46878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ethyst_bracelet_Crypta_Balbi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62025" y="0"/>
            <a:ext cx="72183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lt_Arnegund_MAN8743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809750"/>
            <a:ext cx="9144000" cy="3236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lt_buckl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acelet_d'enfant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854075"/>
            <a:ext cx="9144000" cy="5148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yzantine_buckle_MNMA_Cl2327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_112,_Ed_(side_A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dM,_disco_di_limons,_arte_merovingia,_fine_VI,_inizio_VII_secolo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027113" y="0"/>
            <a:ext cx="70897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onaRecesvinto0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095375" y="0"/>
            <a:ext cx="69532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bules_mérovingiennes_0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81075" y="0"/>
            <a:ext cx="71818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lden_Rose_MNMA_Cl2351_n2 John XXII to Rudolph III 14th century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16163" y="0"/>
            <a:ext cx="45116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ôtel_de_Cluny_-_crown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ron_Crown of the Lombard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636588"/>
            <a:ext cx="9144000" cy="5583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storal_ring_MNMA_Cl1997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84375" y="0"/>
            <a:ext cx="51752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ndant_Louvre_OA1091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33625" y="0"/>
            <a:ext cx="44767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urse_close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74613" y="0"/>
            <a:ext cx="89947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tton.Hoo.ShoulderClasp2.RobRo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_136,_Broby_bro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44713" y="0"/>
            <a:ext cx="4854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tton_hoo_helmet0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76425" y="0"/>
            <a:ext cx="53911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4526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Pre-Romanesque</a:t>
            </a:r>
            <a:endParaRPr lang="en-US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sig_Quintanilla_de_las_Vignas_b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36525" y="0"/>
            <a:ext cx="88693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dome san vital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95275" y="0"/>
            <a:ext cx="85518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60630-Oviedo_Santa_Maria_del_Naranco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achen_Cathedral_North_View_at_Evening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achen_Cathedral_Octagon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achen_Cathedral_Octagon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achen_Cathedral_Octagon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achenDomInsideOktogo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663825" y="0"/>
            <a:ext cx="38147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_201,_Angar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achener_dom_oktago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achenerDomApsi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achenerDomDeck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9213"/>
            <a:ext cx="9144000" cy="6757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achenerDomOste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576263" y="0"/>
            <a:ext cx="79898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achenerDomPortal_pan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495425" y="0"/>
            <a:ext cx="61515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achenerDomVomKatschhof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09563" y="0"/>
            <a:ext cx="85248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achenerDomVomMuensterplatz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588963" y="0"/>
            <a:ext cx="79660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bey-church_Ottmarsheim_0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cuéscar,_Basilica_de_Santa_Lucía_del_Trampa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barossaleuchter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46063" y="0"/>
            <a:ext cx="86502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_358,_Skepptun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tononhumberstpeter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eamore_Church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llarus_Oratory_(front) (Ireland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llarus_oratory_insid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lendalough01 (Ireland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lesia_de_San_Pedro_de_la_Nav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lesia_de_Santa_Comba_de_Bande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lesia_de_Santa_Comba_de_Band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stinian San Vital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38350" y="0"/>
            <a:ext cx="50657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ttmarsheim_inne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400300" y="0"/>
            <a:ext cx="43418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8</Words>
  <Application>Microsoft Office PowerPoint</Application>
  <PresentationFormat>On-screen Show (4:3)</PresentationFormat>
  <Paragraphs>4</Paragraphs>
  <Slides>109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109</vt:i4>
      </vt:variant>
    </vt:vector>
  </HeadingPairs>
  <TitlesOfParts>
    <vt:vector size="11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Anthony Anadio</dc:creator>
  <cp:lastModifiedBy>Anthony Anadio</cp:lastModifiedBy>
  <cp:revision>1</cp:revision>
  <dcterms:created xsi:type="dcterms:W3CDTF">2009-08-13T13:47:23Z</dcterms:created>
  <dcterms:modified xsi:type="dcterms:W3CDTF">2009-08-13T14:02:03Z</dcterms:modified>
</cp:coreProperties>
</file>